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Консультация для педагогов</a:t>
            </a:r>
            <a:br>
              <a:rPr lang="ru-RU" dirty="0" smtClean="0"/>
            </a:br>
            <a:r>
              <a:rPr lang="ru-RU" dirty="0" smtClean="0"/>
              <a:t>«Формирование интереса детей к подвижным играм»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715016"/>
            <a:ext cx="6400800" cy="78581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Воспитатель: </a:t>
            </a:r>
            <a:r>
              <a:rPr lang="ru-RU" dirty="0" err="1" smtClean="0">
                <a:solidFill>
                  <a:schemeClr val="tx1"/>
                </a:solidFill>
              </a:rPr>
              <a:t>Хайдукова</a:t>
            </a:r>
            <a:r>
              <a:rPr lang="ru-RU" dirty="0" smtClean="0">
                <a:solidFill>
                  <a:schemeClr val="tx1"/>
                </a:solidFill>
              </a:rPr>
              <a:t> М.Ю.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800" baseline="30000" dirty="0" smtClean="0">
                <a:latin typeface="Times New Roman" pitchFamily="18" charset="0"/>
                <a:cs typeface="Times New Roman" pitchFamily="18" charset="0"/>
              </a:rPr>
              <a:t>Задача современных дошкольных учреждений — обеспечить всестороннее воспитание детей. Эта задача осуществляется различными средствами, среди которых важное место принадлежит игре.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Подвижные игры – один из самых замечательных способов для ребёнка развить свою двигательную активность, координацию движений, ловкость, выносливость.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183880" cy="41879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Во всех возрастных группах во время игры надо поддерживать интерес детей к ней. Особенно важно создать его в самом начале, чтобы придать целенаправленность игровым действиям. Приемы создания интереса тесно примыкают к приемам сбора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183880" cy="418795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  Огромный эффект имеет использование атрибутов.</a:t>
            </a:r>
          </a:p>
          <a:p>
            <a:pPr algn="ctr">
              <a:buNone/>
            </a:pPr>
            <a:r>
              <a:rPr lang="ru-RU" dirty="0" smtClean="0"/>
              <a:t>    В старших группах приемы создания интереса используются главным образом при разучивании. Это могут быть стихи, песенки, загадки (в том числе и двигательные) на тему игры, рассматривание следов на снегу или значков на траве, по которым нужно найти спрятавшихся, переодевание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83880" cy="4187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153</Words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         Консультация для педагогов «Формирование интереса детей к подвижным играм»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Консультация для педагогов «Формирование интереса детей к подвижным играм» </dc:title>
  <cp:lastModifiedBy>ADMIN</cp:lastModifiedBy>
  <cp:revision>5</cp:revision>
  <dcterms:modified xsi:type="dcterms:W3CDTF">2014-03-15T16:53:11Z</dcterms:modified>
</cp:coreProperties>
</file>